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9" r:id="rId7"/>
    <p:sldId id="263" r:id="rId8"/>
    <p:sldId id="264" r:id="rId9"/>
    <p:sldId id="270" r:id="rId10"/>
    <p:sldId id="271" r:id="rId11"/>
    <p:sldId id="272" r:id="rId12"/>
    <p:sldId id="265" r:id="rId13"/>
    <p:sldId id="266" r:id="rId14"/>
    <p:sldId id="267" r:id="rId15"/>
    <p:sldId id="268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Take The Cue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Autonomous pool playing robot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3363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Electrical and Controls Summary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5458039" cy="3416300"/>
          </a:xfrm>
        </p:spPr>
        <p:txBody>
          <a:bodyPr/>
          <a:lstStyle/>
          <a:p>
            <a:pPr fontAlgn="base"/>
            <a:endParaRPr lang="en-CA" dirty="0" smtClean="0"/>
          </a:p>
          <a:p>
            <a:pPr fontAlgn="base"/>
            <a:r>
              <a:rPr lang="en-CA" dirty="0" smtClean="0"/>
              <a:t>RAMPS </a:t>
            </a:r>
            <a:r>
              <a:rPr lang="en-CA" dirty="0"/>
              <a:t>1.4 simplifies design with modular motor drivers</a:t>
            </a:r>
          </a:p>
          <a:p>
            <a:pPr fontAlgn="base"/>
            <a:r>
              <a:rPr lang="en-CA" dirty="0"/>
              <a:t>Buttons/</a:t>
            </a:r>
            <a:r>
              <a:rPr lang="en-CA" dirty="0" err="1"/>
              <a:t>endstops</a:t>
            </a:r>
            <a:r>
              <a:rPr lang="en-CA" dirty="0"/>
              <a:t> for controlling motors within bounds</a:t>
            </a:r>
          </a:p>
          <a:p>
            <a:pPr fontAlgn="base"/>
            <a:r>
              <a:rPr lang="en-CA" dirty="0"/>
              <a:t>White line sensors for keeping track of rotational position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326" y="2343955"/>
            <a:ext cx="5411870" cy="415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4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Electrical and Controls Hurdles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CA" dirty="0"/>
              <a:t>One X-rail motor lags behind the </a:t>
            </a:r>
            <a:r>
              <a:rPr lang="en-CA" dirty="0" smtClean="0"/>
              <a:t>other</a:t>
            </a:r>
          </a:p>
          <a:p>
            <a:pPr lvl="1" fontAlgn="base"/>
            <a:r>
              <a:rPr lang="en-CA" b="1" dirty="0" smtClean="0"/>
              <a:t>Solution</a:t>
            </a:r>
            <a:r>
              <a:rPr lang="en-CA" b="1" dirty="0"/>
              <a:t>: </a:t>
            </a:r>
            <a:r>
              <a:rPr lang="en-CA" dirty="0"/>
              <a:t>control both motors from the same motor driver</a:t>
            </a:r>
          </a:p>
          <a:p>
            <a:pPr fontAlgn="base"/>
            <a:r>
              <a:rPr lang="en-CA" dirty="0"/>
              <a:t>Finding number of steps the motors can traverse along x and y </a:t>
            </a:r>
            <a:r>
              <a:rPr lang="en-CA" dirty="0" smtClean="0"/>
              <a:t>axis</a:t>
            </a:r>
          </a:p>
          <a:p>
            <a:pPr lvl="1" fontAlgn="base"/>
            <a:r>
              <a:rPr lang="en-CA" b="1" dirty="0" smtClean="0"/>
              <a:t>Solution</a:t>
            </a:r>
            <a:r>
              <a:rPr lang="en-CA" b="1" dirty="0"/>
              <a:t>:</a:t>
            </a:r>
            <a:r>
              <a:rPr lang="en-CA" dirty="0"/>
              <a:t> write program that counts steps and moves system from one end of the table to the other and stops when button/</a:t>
            </a:r>
            <a:r>
              <a:rPr lang="en-CA" dirty="0" err="1"/>
              <a:t>endstop</a:t>
            </a:r>
            <a:r>
              <a:rPr lang="en-CA" dirty="0"/>
              <a:t> is triggered</a:t>
            </a:r>
          </a:p>
          <a:p>
            <a:pPr fontAlgn="base"/>
            <a:r>
              <a:rPr lang="en-CA" dirty="0"/>
              <a:t>User not knowing the current mode the system is </a:t>
            </a:r>
            <a:r>
              <a:rPr lang="en-CA" dirty="0" smtClean="0"/>
              <a:t>in</a:t>
            </a:r>
          </a:p>
          <a:p>
            <a:pPr lvl="1" fontAlgn="base"/>
            <a:r>
              <a:rPr lang="en-CA" b="1" dirty="0" smtClean="0"/>
              <a:t>Solution</a:t>
            </a:r>
            <a:r>
              <a:rPr lang="en-CA" b="1" dirty="0"/>
              <a:t>: </a:t>
            </a:r>
            <a:r>
              <a:rPr lang="en-CA" dirty="0"/>
              <a:t>colour changing LED changes colours according to mode of the system</a:t>
            </a:r>
          </a:p>
        </p:txBody>
      </p:sp>
    </p:spTree>
    <p:extLst>
      <p:ext uri="{BB962C8B-B14F-4D97-AF65-F5344CB8AC3E}">
        <p14:creationId xmlns:p14="http://schemas.microsoft.com/office/powerpoint/2010/main" val="4140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/>
          </p:cNvSpPr>
          <p:nvPr>
            <p:ph type="title"/>
          </p:nvPr>
        </p:nvSpPr>
        <p:spPr>
          <a:xfrm>
            <a:off x="1154953" y="973667"/>
            <a:ext cx="8761415" cy="706965"/>
          </a:xfrm>
          <a:prstGeom prst="rect">
            <a:avLst/>
          </a:prstGeom>
        </p:spPr>
        <p:txBody>
          <a:bodyPr/>
          <a:lstStyle/>
          <a:p>
            <a:r>
              <a:t>Software Summary</a:t>
            </a:r>
          </a:p>
        </p:txBody>
      </p:sp>
      <p:sp>
        <p:nvSpPr>
          <p:cNvPr id="431" name="Shape 431"/>
          <p:cNvSpPr>
            <a:spLocks noGrp="1"/>
          </p:cNvSpPr>
          <p:nvPr>
            <p:ph type="body" sz="half" idx="1"/>
          </p:nvPr>
        </p:nvSpPr>
        <p:spPr>
          <a:xfrm>
            <a:off x="936013" y="2603498"/>
            <a:ext cx="8825660" cy="3763435"/>
          </a:xfrm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Arduino program:</a:t>
            </a:r>
          </a:p>
          <a:p>
            <a:pPr marL="800100" lvl="1" indent="-342900">
              <a:defRPr sz="2000"/>
            </a:pPr>
            <a:r>
              <a:rPr dirty="0"/>
              <a:t>Receives user commands</a:t>
            </a:r>
          </a:p>
          <a:p>
            <a:pPr marL="800100" lvl="1" indent="-342900">
              <a:defRPr sz="2000"/>
            </a:pPr>
            <a:r>
              <a:rPr dirty="0"/>
              <a:t>Monitors sensor signals</a:t>
            </a:r>
          </a:p>
          <a:p>
            <a:pPr marL="800100" lvl="1" indent="-342900">
              <a:defRPr sz="2000"/>
            </a:pPr>
            <a:r>
              <a:rPr dirty="0"/>
              <a:t>Controls motors</a:t>
            </a:r>
          </a:p>
          <a:p>
            <a:pPr marL="800100" lvl="1" indent="-342900">
              <a:defRPr sz="2000"/>
            </a:pPr>
            <a:r>
              <a:rPr dirty="0"/>
              <a:t>Serial communication with PC</a:t>
            </a:r>
          </a:p>
          <a:p>
            <a:pPr>
              <a:spcBef>
                <a:spcPts val="1500"/>
              </a:spcBef>
              <a:defRPr sz="2000"/>
            </a:pPr>
            <a:r>
              <a:rPr dirty="0"/>
              <a:t>Android program:</a:t>
            </a:r>
          </a:p>
          <a:p>
            <a:pPr marL="800100" lvl="1" indent="-342900">
              <a:spcBef>
                <a:spcPts val="1500"/>
              </a:spcBef>
              <a:defRPr sz="2000"/>
            </a:pPr>
            <a:r>
              <a:rPr dirty="0"/>
              <a:t>Automated image capture</a:t>
            </a:r>
          </a:p>
          <a:p>
            <a:pPr marL="800100" lvl="1" indent="-342900">
              <a:spcBef>
                <a:spcPts val="1500"/>
              </a:spcBef>
              <a:defRPr sz="2000"/>
            </a:pPr>
            <a:r>
              <a:rPr dirty="0"/>
              <a:t>Socket communication with PC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78" b="23144"/>
          <a:stretch/>
        </p:blipFill>
        <p:spPr>
          <a:xfrm>
            <a:off x="6230549" y="3374265"/>
            <a:ext cx="2887693" cy="15644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428" y="3605149"/>
            <a:ext cx="1102689" cy="11026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34" t="22678" r="57013" b="23144"/>
          <a:stretch/>
        </p:blipFill>
        <p:spPr>
          <a:xfrm>
            <a:off x="9285302" y="3374265"/>
            <a:ext cx="631066" cy="156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2271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>
            <a:spLocks noGrp="1"/>
          </p:cNvSpPr>
          <p:nvPr>
            <p:ph type="title"/>
          </p:nvPr>
        </p:nvSpPr>
        <p:spPr>
          <a:xfrm>
            <a:off x="1154953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Software Summary (cont.)</a:t>
            </a:r>
          </a:p>
        </p:txBody>
      </p:sp>
      <p:sp>
        <p:nvSpPr>
          <p:cNvPr id="434" name="Shape 434"/>
          <p:cNvSpPr>
            <a:spLocks noGrp="1"/>
          </p:cNvSpPr>
          <p:nvPr>
            <p:ph type="body" sz="half" idx="1"/>
          </p:nvPr>
        </p:nvSpPr>
        <p:spPr>
          <a:xfrm>
            <a:off x="1154954" y="2603499"/>
            <a:ext cx="8825659" cy="3763434"/>
          </a:xfrm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rPr dirty="0"/>
              <a:t>Java program:</a:t>
            </a:r>
          </a:p>
          <a:p>
            <a:pPr marL="800100" lvl="1" indent="-342900">
              <a:defRPr sz="2000"/>
            </a:pPr>
            <a:r>
              <a:rPr dirty="0"/>
              <a:t>Various communication </a:t>
            </a:r>
            <a:endParaRPr lang="en-CA" dirty="0" smtClean="0"/>
          </a:p>
          <a:p>
            <a:pPr marL="457200" lvl="1" indent="0">
              <a:spcBef>
                <a:spcPts val="0"/>
              </a:spcBef>
              <a:buNone/>
              <a:defRPr sz="2000"/>
            </a:pPr>
            <a:r>
              <a:rPr lang="en-CA" dirty="0"/>
              <a:t> </a:t>
            </a:r>
            <a:r>
              <a:rPr lang="en-CA" dirty="0" smtClean="0"/>
              <a:t>    </a:t>
            </a:r>
            <a:r>
              <a:rPr dirty="0" smtClean="0"/>
              <a:t>protocols with </a:t>
            </a:r>
            <a:r>
              <a:rPr dirty="0"/>
              <a:t>other programs</a:t>
            </a:r>
          </a:p>
          <a:p>
            <a:pPr marL="800100" lvl="1" indent="-342900">
              <a:defRPr sz="2000"/>
            </a:pPr>
            <a:r>
              <a:rPr dirty="0"/>
              <a:t>Simulates shots to find the </a:t>
            </a:r>
            <a:endParaRPr lang="en-CA" dirty="0" smtClean="0"/>
          </a:p>
          <a:p>
            <a:pPr marL="457200" lvl="1" indent="0">
              <a:spcBef>
                <a:spcPts val="0"/>
              </a:spcBef>
              <a:buNone/>
              <a:defRPr sz="2000"/>
            </a:pPr>
            <a:r>
              <a:rPr lang="en-CA" dirty="0"/>
              <a:t> </a:t>
            </a:r>
            <a:r>
              <a:rPr lang="en-CA" dirty="0" smtClean="0"/>
              <a:t>    </a:t>
            </a:r>
            <a:r>
              <a:rPr dirty="0" smtClean="0"/>
              <a:t>optimal one</a:t>
            </a:r>
            <a:endParaRPr dirty="0"/>
          </a:p>
          <a:p>
            <a:pPr>
              <a:spcBef>
                <a:spcPts val="1500"/>
              </a:spcBef>
              <a:defRPr sz="2000"/>
            </a:pPr>
            <a:r>
              <a:rPr dirty="0" err="1" smtClean="0"/>
              <a:t>Matlab</a:t>
            </a:r>
            <a:r>
              <a:rPr dirty="0" smtClean="0"/>
              <a:t> </a:t>
            </a:r>
            <a:r>
              <a:rPr dirty="0"/>
              <a:t>program:</a:t>
            </a:r>
          </a:p>
          <a:p>
            <a:pPr marL="800100" lvl="1" indent="-342900">
              <a:spcBef>
                <a:spcPts val="1500"/>
              </a:spcBef>
              <a:defRPr sz="2000"/>
            </a:pPr>
            <a:r>
              <a:rPr dirty="0"/>
              <a:t>Object detection</a:t>
            </a:r>
          </a:p>
          <a:p>
            <a:pPr marL="800100" lvl="1" indent="-342900">
              <a:spcBef>
                <a:spcPts val="1500"/>
              </a:spcBef>
              <a:defRPr sz="2000"/>
            </a:pPr>
            <a:r>
              <a:rPr dirty="0"/>
              <a:t>Ball identification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4" r="14733"/>
          <a:stretch/>
        </p:blipFill>
        <p:spPr>
          <a:xfrm>
            <a:off x="6516710" y="2678953"/>
            <a:ext cx="5164428" cy="3612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263821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/>
          </p:cNvSpPr>
          <p:nvPr>
            <p:ph type="title"/>
          </p:nvPr>
        </p:nvSpPr>
        <p:spPr>
          <a:xfrm>
            <a:off x="1154953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Software Hurdles</a:t>
            </a:r>
          </a:p>
        </p:txBody>
      </p:sp>
      <p:sp>
        <p:nvSpPr>
          <p:cNvPr id="437" name="Shape 437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42899" indent="-342899">
              <a:spcBef>
                <a:spcPts val="1500"/>
              </a:spcBef>
              <a:defRPr sz="2000"/>
            </a:pPr>
            <a:endParaRPr lang="en-CA" dirty="0" smtClean="0"/>
          </a:p>
          <a:p>
            <a:pPr marL="342899" indent="-342899">
              <a:spcBef>
                <a:spcPts val="1500"/>
              </a:spcBef>
              <a:defRPr sz="2000"/>
            </a:pPr>
            <a:r>
              <a:rPr dirty="0" smtClean="0"/>
              <a:t>Object </a:t>
            </a:r>
            <a:r>
              <a:rPr dirty="0"/>
              <a:t>detection and identification</a:t>
            </a:r>
          </a:p>
          <a:p>
            <a:pPr marL="342899" indent="-342899">
              <a:spcBef>
                <a:spcPts val="1500"/>
              </a:spcBef>
              <a:defRPr sz="2000"/>
            </a:pPr>
            <a:r>
              <a:rPr dirty="0"/>
              <a:t>Relation of simulation to real worlds</a:t>
            </a:r>
          </a:p>
          <a:p>
            <a:pPr marL="342899" indent="-342899">
              <a:spcBef>
                <a:spcPts val="1500"/>
              </a:spcBef>
              <a:defRPr sz="2000"/>
            </a:pPr>
            <a:r>
              <a:rPr dirty="0"/>
              <a:t>Android emulator crashing often</a:t>
            </a:r>
          </a:p>
          <a:p>
            <a:pPr marL="342899" indent="-342899">
              <a:spcBef>
                <a:spcPts val="1500"/>
              </a:spcBef>
              <a:defRPr sz="2000"/>
            </a:pPr>
            <a:r>
              <a:rPr dirty="0"/>
              <a:t>Android uncooperative with </a:t>
            </a:r>
            <a:endParaRPr lang="en-CA" dirty="0" smtClean="0"/>
          </a:p>
          <a:p>
            <a:pPr marL="0" indent="0">
              <a:spcBef>
                <a:spcPts val="0"/>
              </a:spcBef>
              <a:buNone/>
              <a:defRPr sz="2000"/>
            </a:pPr>
            <a:r>
              <a:rPr lang="en-CA" dirty="0"/>
              <a:t> </a:t>
            </a:r>
            <a:r>
              <a:rPr lang="en-CA" dirty="0" smtClean="0"/>
              <a:t>    </a:t>
            </a:r>
            <a:r>
              <a:rPr dirty="0" smtClean="0"/>
              <a:t>automated </a:t>
            </a:r>
            <a:r>
              <a:rPr dirty="0"/>
              <a:t>image </a:t>
            </a:r>
            <a:r>
              <a:rPr dirty="0" smtClean="0"/>
              <a:t>capture</a:t>
            </a:r>
            <a:endParaRPr lang="en-CA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021" y="2434108"/>
            <a:ext cx="2477592" cy="1824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474" y="4584878"/>
            <a:ext cx="3161751" cy="183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2892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>
            <a:spLocks noGrp="1"/>
          </p:cNvSpPr>
          <p:nvPr>
            <p:ph type="title"/>
          </p:nvPr>
        </p:nvSpPr>
        <p:spPr>
          <a:xfrm>
            <a:off x="1154953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Software Demo</a:t>
            </a:r>
          </a:p>
        </p:txBody>
      </p:sp>
      <p:sp>
        <p:nvSpPr>
          <p:cNvPr id="440" name="Shape 44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431881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Thank You For Your Time!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565" y="2487589"/>
            <a:ext cx="7436802" cy="41832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09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Our Team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314" y="2729605"/>
            <a:ext cx="8825659" cy="3696952"/>
          </a:xfrm>
        </p:spPr>
        <p:txBody>
          <a:bodyPr>
            <a:normAutofit/>
          </a:bodyPr>
          <a:lstStyle/>
          <a:p>
            <a:r>
              <a:rPr lang="en-CA" sz="2000" dirty="0" smtClean="0"/>
              <a:t>Hardware Team</a:t>
            </a:r>
          </a:p>
          <a:p>
            <a:pPr lvl="1"/>
            <a:r>
              <a:rPr lang="en-CA" sz="2000" dirty="0" smtClean="0"/>
              <a:t>Guy and Ernest</a:t>
            </a:r>
          </a:p>
          <a:p>
            <a:pPr lvl="1"/>
            <a:endParaRPr lang="en-CA" sz="2000" dirty="0" smtClean="0"/>
          </a:p>
          <a:p>
            <a:r>
              <a:rPr lang="en-CA" sz="2000" dirty="0"/>
              <a:t>Electrical and Controls </a:t>
            </a:r>
            <a:r>
              <a:rPr lang="en-CA" sz="2000" dirty="0" smtClean="0"/>
              <a:t>Team</a:t>
            </a:r>
          </a:p>
          <a:p>
            <a:pPr lvl="1"/>
            <a:r>
              <a:rPr lang="en-CA" sz="2000" dirty="0" smtClean="0"/>
              <a:t>Andrew and Derek</a:t>
            </a:r>
          </a:p>
          <a:p>
            <a:pPr lvl="1"/>
            <a:endParaRPr lang="en-CA" sz="2000" dirty="0" smtClean="0"/>
          </a:p>
          <a:p>
            <a:r>
              <a:rPr lang="en-CA" sz="2000" dirty="0" smtClean="0"/>
              <a:t>Software Team</a:t>
            </a:r>
          </a:p>
          <a:p>
            <a:pPr lvl="1"/>
            <a:r>
              <a:rPr lang="en-CA" sz="2000" dirty="0" smtClean="0"/>
              <a:t>Eric and Max</a:t>
            </a:r>
            <a:endParaRPr lang="en-CA" sz="2000" dirty="0" smtClean="0"/>
          </a:p>
          <a:p>
            <a:pPr marL="457200" lvl="1" indent="0">
              <a:buNone/>
            </a:pPr>
            <a:endParaRPr lang="en-CA" dirty="0"/>
          </a:p>
          <a:p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5" b="20188"/>
          <a:stretch/>
        </p:blipFill>
        <p:spPr>
          <a:xfrm>
            <a:off x="7645269" y="2448953"/>
            <a:ext cx="4258862" cy="397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0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Everyone needs a pool partner!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000" dirty="0" smtClean="0"/>
              <a:t>Most existing solutions are prototypes</a:t>
            </a:r>
          </a:p>
          <a:p>
            <a:pPr lvl="1"/>
            <a:r>
              <a:rPr lang="en-CA" dirty="0" smtClean="0"/>
              <a:t>Too expensive</a:t>
            </a:r>
          </a:p>
          <a:p>
            <a:pPr lvl="1"/>
            <a:r>
              <a:rPr lang="en-CA" dirty="0" smtClean="0"/>
              <a:t>Too complex to operate</a:t>
            </a:r>
          </a:p>
          <a:p>
            <a:r>
              <a:rPr lang="en-CA" sz="2000" dirty="0" smtClean="0"/>
              <a:t>Our </a:t>
            </a:r>
            <a:r>
              <a:rPr lang="en-CA" sz="2000" dirty="0"/>
              <a:t>solution allows pool players to enjoy their table at all </a:t>
            </a:r>
            <a:r>
              <a:rPr lang="en-CA" sz="2000" dirty="0" smtClean="0"/>
              <a:t>times</a:t>
            </a:r>
          </a:p>
          <a:p>
            <a:r>
              <a:rPr lang="en-CA" sz="2000" dirty="0"/>
              <a:t>Customizable to </a:t>
            </a:r>
            <a:r>
              <a:rPr lang="en-CA" sz="2000" dirty="0" smtClean="0"/>
              <a:t>many table sizes </a:t>
            </a:r>
          </a:p>
          <a:p>
            <a:r>
              <a:rPr lang="en-CA" sz="2000" dirty="0" smtClean="0"/>
              <a:t>Easy-To-Use Android module for Visual Recognition</a:t>
            </a:r>
          </a:p>
          <a:p>
            <a:r>
              <a:rPr lang="en-CA" sz="2000" dirty="0" smtClean="0"/>
              <a:t>Cost effective ( &lt; $750 )</a:t>
            </a:r>
            <a:endParaRPr lang="en-CA" sz="2000" dirty="0"/>
          </a:p>
          <a:p>
            <a:endParaRPr lang="en-CA" sz="2000" dirty="0"/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186152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Project Summary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000" dirty="0"/>
              <a:t>A</a:t>
            </a:r>
            <a:r>
              <a:rPr lang="en-CA" sz="2000" dirty="0" smtClean="0"/>
              <a:t>utonomous </a:t>
            </a:r>
            <a:r>
              <a:rPr lang="en-CA" sz="2000" dirty="0"/>
              <a:t>solution for a pool playing </a:t>
            </a:r>
            <a:r>
              <a:rPr lang="en-CA" sz="2000" dirty="0" smtClean="0"/>
              <a:t>partner</a:t>
            </a:r>
          </a:p>
          <a:p>
            <a:r>
              <a:rPr lang="en-CA" sz="2000" dirty="0"/>
              <a:t>Visual </a:t>
            </a:r>
            <a:r>
              <a:rPr lang="en-CA" sz="2000" dirty="0" smtClean="0"/>
              <a:t>Recognition </a:t>
            </a:r>
            <a:r>
              <a:rPr lang="en-CA" sz="2000" dirty="0"/>
              <a:t>to make its own </a:t>
            </a:r>
            <a:r>
              <a:rPr lang="en-CA" sz="2000" dirty="0" smtClean="0"/>
              <a:t>decisions</a:t>
            </a:r>
          </a:p>
          <a:p>
            <a:r>
              <a:rPr lang="en-CA" sz="2000" dirty="0" smtClean="0"/>
              <a:t>Renders image and detects location of balls</a:t>
            </a:r>
          </a:p>
          <a:p>
            <a:r>
              <a:rPr lang="en-CA" sz="2000" dirty="0" smtClean="0"/>
              <a:t>Runs simulation to find best shot</a:t>
            </a:r>
          </a:p>
          <a:p>
            <a:r>
              <a:rPr lang="en-CA" sz="2000" dirty="0" smtClean="0"/>
              <a:t>Moves actuator to strike the white ball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141" y="3996267"/>
            <a:ext cx="4365036" cy="24553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436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416" y="2027117"/>
            <a:ext cx="7533206" cy="44604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Hardware Summary</a:t>
            </a:r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559121" y="2395471"/>
            <a:ext cx="9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X Rail</a:t>
            </a:r>
            <a:endParaRPr lang="en-CA" b="1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5368676" y="2404195"/>
            <a:ext cx="1455312" cy="1287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4687910" y="2764803"/>
            <a:ext cx="309093" cy="918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64215" y="5716075"/>
            <a:ext cx="275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End Effector/Actuator</a:t>
            </a:r>
            <a:endParaRPr lang="en-CA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918436" y="2481468"/>
            <a:ext cx="9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Y Rail</a:t>
            </a:r>
            <a:endParaRPr lang="en-CA" b="1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8918436" y="4675031"/>
            <a:ext cx="1524892" cy="10410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388515" y="2850801"/>
            <a:ext cx="387440" cy="6476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485707" y="2165946"/>
            <a:ext cx="3013656" cy="4074493"/>
          </a:xfrm>
        </p:spPr>
        <p:txBody>
          <a:bodyPr>
            <a:normAutofit/>
          </a:bodyPr>
          <a:lstStyle/>
          <a:p>
            <a:r>
              <a:rPr lang="en-CA" dirty="0" smtClean="0"/>
              <a:t>X Rails work synchronously</a:t>
            </a:r>
          </a:p>
          <a:p>
            <a:r>
              <a:rPr lang="en-CA" dirty="0" smtClean="0"/>
              <a:t>Y Rail is as low as possible</a:t>
            </a:r>
          </a:p>
          <a:p>
            <a:r>
              <a:rPr lang="en-CA" dirty="0" smtClean="0"/>
              <a:t>Actuator Strikes ball with varying force</a:t>
            </a:r>
          </a:p>
          <a:p>
            <a:r>
              <a:rPr lang="en-CA" dirty="0" smtClean="0"/>
              <a:t>3 motions combine to align Actuator</a:t>
            </a:r>
          </a:p>
          <a:p>
            <a:pPr lvl="1"/>
            <a:r>
              <a:rPr lang="en-CA" dirty="0" smtClean="0"/>
              <a:t>X, Y and </a:t>
            </a:r>
            <a:r>
              <a:rPr lang="el-GR" dirty="0" smtClean="0"/>
              <a:t>θ</a:t>
            </a:r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960" y="4816700"/>
            <a:ext cx="2480723" cy="18127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TextBox 21"/>
          <p:cNvSpPr txBox="1"/>
          <p:nvPr/>
        </p:nvSpPr>
        <p:spPr>
          <a:xfrm>
            <a:off x="4020321" y="4814405"/>
            <a:ext cx="275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Arm Base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392473" y="5306095"/>
            <a:ext cx="373488" cy="4099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noFill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5260683" y="4814405"/>
            <a:ext cx="2131790" cy="491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260683" y="5716074"/>
            <a:ext cx="2131790" cy="9133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73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Rotating Mechanism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1822" y="3286081"/>
            <a:ext cx="8825659" cy="3416300"/>
          </a:xfrm>
        </p:spPr>
        <p:txBody>
          <a:bodyPr>
            <a:normAutofit/>
          </a:bodyPr>
          <a:lstStyle/>
          <a:p>
            <a:r>
              <a:rPr lang="en-CA" dirty="0" smtClean="0"/>
              <a:t>Uses NEMA 17 to preform motion</a:t>
            </a:r>
          </a:p>
          <a:p>
            <a:r>
              <a:rPr lang="en-CA" dirty="0" smtClean="0"/>
              <a:t>Gear Ratio	=&gt;	4:1</a:t>
            </a:r>
          </a:p>
          <a:p>
            <a:r>
              <a:rPr lang="en-CA" dirty="0" smtClean="0"/>
              <a:t>Uses encoder to detect orientation</a:t>
            </a:r>
          </a:p>
          <a:p>
            <a:r>
              <a:rPr lang="en-CA" dirty="0" smtClean="0"/>
              <a:t>Rides two rails for stability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641" y="2781836"/>
            <a:ext cx="5305098" cy="3377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0016636" y="5512878"/>
            <a:ext cx="162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b="1" dirty="0" smtClean="0"/>
              <a:t>Rotating Mechanism</a:t>
            </a:r>
          </a:p>
        </p:txBody>
      </p:sp>
    </p:spTree>
    <p:extLst>
      <p:ext uri="{BB962C8B-B14F-4D97-AF65-F5344CB8AC3E}">
        <p14:creationId xmlns:p14="http://schemas.microsoft.com/office/powerpoint/2010/main" val="256444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Hardware Hurdles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000" dirty="0" smtClean="0"/>
              <a:t>Hit balls while still moving around easily</a:t>
            </a:r>
          </a:p>
          <a:p>
            <a:pPr lvl="1"/>
            <a:r>
              <a:rPr lang="en-CA" dirty="0" smtClean="0"/>
              <a:t>Actuator tilted 20 degrees</a:t>
            </a:r>
            <a:endParaRPr lang="en-CA" dirty="0"/>
          </a:p>
          <a:p>
            <a:r>
              <a:rPr lang="en-CA" sz="2000" dirty="0" smtClean="0"/>
              <a:t>Reaching the whole table</a:t>
            </a:r>
          </a:p>
          <a:p>
            <a:pPr lvl="1"/>
            <a:r>
              <a:rPr lang="en-CA" dirty="0" smtClean="0"/>
              <a:t>Move rails further out</a:t>
            </a:r>
            <a:endParaRPr lang="en-CA" dirty="0"/>
          </a:p>
          <a:p>
            <a:r>
              <a:rPr lang="en-CA" sz="2000" dirty="0" smtClean="0"/>
              <a:t>Strike a ball with sufficient force</a:t>
            </a:r>
          </a:p>
          <a:p>
            <a:pPr lvl="1"/>
            <a:r>
              <a:rPr lang="en-CA" dirty="0" smtClean="0"/>
              <a:t>Electrical Motor </a:t>
            </a:r>
            <a:r>
              <a:rPr lang="en-CA" u="sng" dirty="0" smtClean="0"/>
              <a:t>or</a:t>
            </a:r>
            <a:r>
              <a:rPr lang="en-CA" dirty="0" smtClean="0"/>
              <a:t> Pneumatics</a:t>
            </a:r>
            <a:endParaRPr lang="en-CA" u="sng" dirty="0"/>
          </a:p>
          <a:p>
            <a:endParaRPr lang="en-CA" sz="2000" dirty="0" smtClean="0"/>
          </a:p>
          <a:p>
            <a:endParaRPr lang="en-CA" sz="2000" dirty="0" smtClean="0"/>
          </a:p>
          <a:p>
            <a:endParaRPr lang="en-CA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045" y="3466384"/>
            <a:ext cx="5278087" cy="28056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9916367" y="5776574"/>
            <a:ext cx="1371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Actuator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88071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>
            <a:spLocks noGrp="1"/>
          </p:cNvSpPr>
          <p:nvPr>
            <p:ph type="title"/>
          </p:nvPr>
        </p:nvSpPr>
        <p:spPr>
          <a:xfrm>
            <a:off x="1154953" y="973667"/>
            <a:ext cx="9096630" cy="706965"/>
          </a:xfrm>
          <a:prstGeom prst="rect">
            <a:avLst/>
          </a:prstGeom>
        </p:spPr>
        <p:txBody>
          <a:bodyPr/>
          <a:lstStyle/>
          <a:p>
            <a:r>
              <a:rPr dirty="0"/>
              <a:t>Hardware </a:t>
            </a:r>
            <a:r>
              <a:rPr dirty="0" smtClean="0"/>
              <a:t>Demo</a:t>
            </a:r>
            <a:r>
              <a:rPr lang="en-CA" dirty="0" smtClean="0"/>
              <a:t> – Shooting Mechanism</a:t>
            </a:r>
            <a:endParaRPr dirty="0"/>
          </a:p>
        </p:txBody>
      </p:sp>
      <p:sp>
        <p:nvSpPr>
          <p:cNvPr id="428" name="Shape 428"/>
          <p:cNvSpPr>
            <a:spLocks noGrp="1"/>
          </p:cNvSpPr>
          <p:nvPr>
            <p:ph type="body" sz="half" idx="1"/>
          </p:nvPr>
        </p:nvSpPr>
        <p:spPr>
          <a:xfrm>
            <a:off x="1154954" y="2603500"/>
            <a:ext cx="8825660" cy="34163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" name="shooting_mech_ori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824" y="1908089"/>
            <a:ext cx="7912334" cy="454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3306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Hardware Demo – X Rails</a:t>
            </a:r>
            <a:endParaRPr lang="en-CA" dirty="0"/>
          </a:p>
        </p:txBody>
      </p:sp>
      <p:pic>
        <p:nvPicPr>
          <p:cNvPr id="4" name="X_Rai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0019" y="1957589"/>
            <a:ext cx="7886145" cy="4435699"/>
          </a:xfrm>
        </p:spPr>
      </p:pic>
    </p:spTree>
    <p:extLst>
      <p:ext uri="{BB962C8B-B14F-4D97-AF65-F5344CB8AC3E}">
        <p14:creationId xmlns:p14="http://schemas.microsoft.com/office/powerpoint/2010/main" val="47612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1675</TotalTime>
  <Words>398</Words>
  <Application>Microsoft Office PowerPoint</Application>
  <PresentationFormat>Widescreen</PresentationFormat>
  <Paragraphs>95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Take The Cue</vt:lpstr>
      <vt:lpstr>Our Team</vt:lpstr>
      <vt:lpstr>Everyone needs a pool partner!</vt:lpstr>
      <vt:lpstr>Project Summary</vt:lpstr>
      <vt:lpstr>Hardware Summary</vt:lpstr>
      <vt:lpstr>Rotating Mechanism</vt:lpstr>
      <vt:lpstr>Hardware Hurdles</vt:lpstr>
      <vt:lpstr>Hardware Demo – Shooting Mechanism</vt:lpstr>
      <vt:lpstr>Hardware Demo – X Rails</vt:lpstr>
      <vt:lpstr>Electrical and Controls Summary</vt:lpstr>
      <vt:lpstr>Electrical and Controls Hurdles</vt:lpstr>
      <vt:lpstr>Software Summary</vt:lpstr>
      <vt:lpstr>Software Summary (cont.)</vt:lpstr>
      <vt:lpstr>Software Hurdles</vt:lpstr>
      <vt:lpstr>Software Demo</vt:lpstr>
      <vt:lpstr>Thank You For Your Time!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The Cue</dc:title>
  <dc:creator>Guy Meyer</dc:creator>
  <cp:lastModifiedBy>Guy Meyer</cp:lastModifiedBy>
  <cp:revision>37</cp:revision>
  <dcterms:created xsi:type="dcterms:W3CDTF">2017-02-16T03:56:28Z</dcterms:created>
  <dcterms:modified xsi:type="dcterms:W3CDTF">2017-02-17T13:28:40Z</dcterms:modified>
</cp:coreProperties>
</file>

<file path=docProps/thumbnail.jpeg>
</file>